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F5050"/>
    <a:srgbClr val="FF6600"/>
    <a:srgbClr val="FFCCCC"/>
    <a:srgbClr val="003300"/>
    <a:srgbClr val="000066"/>
    <a:srgbClr val="8000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7" autoAdjust="0"/>
    <p:restoredTop sz="86357" autoAdjust="0"/>
  </p:normalViewPr>
  <p:slideViewPr>
    <p:cSldViewPr>
      <p:cViewPr>
        <p:scale>
          <a:sx n="96" d="100"/>
          <a:sy n="96" d="100"/>
        </p:scale>
        <p:origin x="-1134" y="8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9981-C38E-4EAD-ADB3-5316C4DD47BD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2065C-5352-4730-A5F1-F0F4D3771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F4F30-A5A1-4114-ABA6-B01785F89105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15049-D751-4BD8-9ED0-EFFE4288A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B2032-148F-453F-800C-D224328FD3D4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F5378-90E1-42B9-B41A-130F8B42A7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3D403-579C-4337-B244-E58EA50BA00C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F7F40-949D-40E0-8B6C-949831090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37B01-BCD6-4584-97CC-F5C78C93A812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BB478-5A91-4B46-BD05-A438B9542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9E2B2-A7A7-4D9A-9F0D-BE922061C0FE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92803-BF1C-4EFD-9665-60CE49775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8C31A-203C-4479-AC56-81DE8DE349FB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E0552-EEB2-42D7-99C8-9BFFB65DE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00899-2455-4611-A344-2A967FAAA235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B8B09-CD98-412A-9867-1D22A732A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1CABD-8B32-4F28-87F6-616554CBF8B2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CF6F1-6062-45BC-B6CC-527132593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BD2E8-2595-430F-98A2-28A1A9F2BFF9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05F52-A05E-4BD6-AD97-8EE784CC2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00549-F372-4294-8391-7CD9DF9BABB4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9F359-1C20-4703-BC87-469D6B3FA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7AC8C4A-588A-40C5-AF24-019895821818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585D89-4CBA-4B4E-8E88-4737FF2D6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elena\Desktop\10815663cc4b4825a83b395e24fd94b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230532">
            <a:off x="5241077" y="1968099"/>
            <a:ext cx="3062236" cy="280117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1750" cy="735012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eaLnBrk="1" hangingPunct="1"/>
            <a:r>
              <a:rPr lang="ru-RU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Вокальный кружок</a:t>
            </a:r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«Волшебный микрофон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David"/>
                <a:cs typeface="David"/>
              </a:rPr>
              <a:t>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075" y="2276475"/>
            <a:ext cx="8813800" cy="2232025"/>
          </a:xfrm>
        </p:spPr>
        <p:txBody>
          <a:bodyPr>
            <a:norm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.Формирование интереса к вокальному искусству.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.Развитие  постановки голоса, умения петь естественным голосом, без напряжения; постепенно расширяя диапазон.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.Развитие музыкального слуха, координации слуха и голоса.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.Развитие чистоты интонирования, четкой дикции, правильного певческого дыхания, артикуляции.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.Развитие певческого голоса, выразительно передавать характер песни.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.Формирование певческой культуры (правильно передавать мелодию естественным голосом, без напряжения).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.Совершенствование вокально-хоровых навыков петь ансамблем, соло, каноном, рефреном; навыки работы с микрофоном.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.Желание петь в группе и в домашней обстановке.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endParaRPr lang="ru-RU" sz="17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7950" y="1341438"/>
            <a:ext cx="8891588" cy="935037"/>
          </a:xfrm>
        </p:spPr>
        <p:txBody>
          <a:bodyPr rtlCol="0">
            <a:normAutofit/>
          </a:bodyPr>
          <a:lstStyle/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кружка: </a:t>
            </a:r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700" b="0" dirty="0">
                <a:latin typeface="Times New Roman" pitchFamily="18" charset="0"/>
                <a:cs typeface="Times New Roman" pitchFamily="18" charset="0"/>
              </a:rPr>
              <a:t>эстетической культуры дошкольника; постановка певческого голоса</a:t>
            </a:r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, развитие </a:t>
            </a:r>
            <a:r>
              <a:rPr lang="ru-RU" sz="1700" b="0" dirty="0">
                <a:latin typeface="Times New Roman" pitchFamily="18" charset="0"/>
                <a:cs typeface="Times New Roman" pitchFamily="18" charset="0"/>
              </a:rPr>
              <a:t>эмоционально-выразительного исполнения песен; становление певческого дыхания, правильного звукообразования, четкости дикции.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067944" y="4273329"/>
            <a:ext cx="4824536" cy="2323593"/>
          </a:xfrm>
          <a:noFill/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Рек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омендуемый возраст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посещения кружка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дети среднего, старшего,  подготовительного  дошкольного возраста (4-7 лет).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проводятся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один раз в </a:t>
            </a:r>
            <a:r>
              <a:rPr lang="ru-RU" sz="1400" b="1" i="1" smtClean="0">
                <a:latin typeface="Times New Roman" pitchFamily="18" charset="0"/>
                <a:cs typeface="Times New Roman" pitchFamily="18" charset="0"/>
              </a:rPr>
              <a:t>неделю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,.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занятия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средние группы -20 мин; старшие группы – 25 мин.; подготовительные-30 мин.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800" dirty="0" smtClean="0"/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400" dirty="0" smtClean="0"/>
              <a:t>Музыкальный руководитель первой категории МАДОУ </a:t>
            </a:r>
            <a:r>
              <a:rPr lang="ru-RU" sz="1400" dirty="0" err="1" smtClean="0"/>
              <a:t>д</a:t>
            </a:r>
            <a:r>
              <a:rPr lang="ru-RU" sz="1400" dirty="0" smtClean="0"/>
              <a:t>/с №73 «Огонек» </a:t>
            </a:r>
            <a:r>
              <a:rPr lang="ru-RU" sz="1400" b="1" i="1" dirty="0" smtClean="0"/>
              <a:t> Ерина Альбина Александровна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3" name="Picture 8" descr="C:\Users\elena\Desktop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10080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1\4ec46f89-868c-5024-b48a-6b1540ade3c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429132"/>
            <a:ext cx="3080598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180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Вокальный кружок «Волшебный микрофон»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камушек</dc:title>
  <dc:creator>elena</dc:creator>
  <cp:lastModifiedBy>1</cp:lastModifiedBy>
  <cp:revision>46</cp:revision>
  <cp:lastPrinted>2017-08-31T05:17:37Z</cp:lastPrinted>
  <dcterms:created xsi:type="dcterms:W3CDTF">2017-07-27T10:11:33Z</dcterms:created>
  <dcterms:modified xsi:type="dcterms:W3CDTF">2023-09-07T09:46:12Z</dcterms:modified>
</cp:coreProperties>
</file>